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58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83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6535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5761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891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299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2550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78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6297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3616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7278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9268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580DA-7EFD-4452-B367-BB6A83CB45F8}" type="datetimeFigureOut">
              <a:rPr lang="ko-KR" altLang="en-US" smtClean="0"/>
              <a:t>2011-11-25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B196E-90BE-468C-9DD9-B1097F48F5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169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nationcoder.com/Software/Mouser/urlsnooper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ht.cdn.turner.com/cnn/big/world/2011/11/22/boulden-uk-thomas-cook-bad-luck.cnn_640x360_dl.flv" TargetMode="External"/><Relationship Id="rId4" Type="http://schemas.openxmlformats.org/officeDocument/2006/relationships/hyperlink" Target="http://www.cnn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ht.cdn.turner.com/cnn/big/world/2011/11/22/boulden-uk-thomas-cook-bad-luck.cnn_640x360_dl.flv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7992888" cy="4597288"/>
          </a:xfrm>
        </p:spPr>
        <p:txBody>
          <a:bodyPr>
            <a:normAutofit/>
          </a:bodyPr>
          <a:lstStyle/>
          <a:p>
            <a:pPr algn="l"/>
            <a:r>
              <a:rPr lang="en-US" altLang="ko-KR" sz="2000" b="1" dirty="0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Now, You can watch internet media contents via URL</a:t>
            </a:r>
          </a:p>
          <a:p>
            <a:pPr algn="l"/>
            <a:r>
              <a:rPr lang="en-US" altLang="ko-KR" sz="1800" dirty="0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-  Available Live streaming broadcasting and file play</a:t>
            </a:r>
          </a:p>
          <a:p>
            <a:pPr algn="l"/>
            <a:r>
              <a:rPr lang="en-US" altLang="ko-KR" sz="1800" dirty="0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-  Supporting FMS and </a:t>
            </a:r>
            <a:r>
              <a:rPr lang="en-US" altLang="ko-KR" sz="1800" dirty="0" err="1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Wowza</a:t>
            </a:r>
            <a:r>
              <a:rPr lang="en-US" altLang="ko-KR" sz="1800" dirty="0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 server (RTMP)</a:t>
            </a:r>
          </a:p>
          <a:p>
            <a:pPr algn="l"/>
            <a:endParaRPr lang="en-US" altLang="ko-KR" sz="1500" dirty="0">
              <a:solidFill>
                <a:schemeClr val="tx1"/>
              </a:solidFill>
              <a:latin typeface="Arial" pitchFamily="34" charset="0"/>
              <a:ea typeface="FangSong" pitchFamily="49" charset="-122"/>
              <a:cs typeface="Arial" pitchFamily="34" charset="0"/>
            </a:endParaRPr>
          </a:p>
          <a:p>
            <a:pPr algn="l"/>
            <a:r>
              <a:rPr lang="en-US" altLang="ko-KR" sz="2000" b="1" dirty="0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Available Protocol Type</a:t>
            </a:r>
          </a:p>
          <a:p>
            <a:pPr algn="l"/>
            <a:r>
              <a:rPr lang="en-US" altLang="ko-KR" sz="1800" dirty="0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-  RTMP</a:t>
            </a:r>
          </a:p>
          <a:p>
            <a:pPr algn="l"/>
            <a:r>
              <a:rPr lang="en-US" altLang="ko-KR" sz="1800" dirty="0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-  RTMPT</a:t>
            </a:r>
          </a:p>
          <a:p>
            <a:pPr algn="l"/>
            <a:r>
              <a:rPr lang="en-US" altLang="ko-KR" sz="1800" dirty="0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-  HTTP</a:t>
            </a:r>
          </a:p>
          <a:p>
            <a:pPr algn="l"/>
            <a:endParaRPr lang="en-US" altLang="ko-KR" sz="15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altLang="ko-KR" sz="2000" b="1" dirty="0" smtClean="0">
                <a:solidFill>
                  <a:schemeClr val="tx1"/>
                </a:solidFill>
                <a:latin typeface="Arial" pitchFamily="34" charset="0"/>
                <a:ea typeface="FangSong" pitchFamily="49" charset="-122"/>
                <a:cs typeface="Arial" pitchFamily="34" charset="0"/>
              </a:rPr>
              <a:t>Available Codec Type</a:t>
            </a:r>
          </a:p>
          <a:p>
            <a:pPr marL="285750" indent="-285750" algn="l">
              <a:buFontTx/>
              <a:buChar char="-"/>
            </a:pPr>
            <a:r>
              <a:rPr lang="en-US" altLang="ko-KR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Video</a:t>
            </a:r>
          </a:p>
          <a:p>
            <a:pPr algn="l"/>
            <a:r>
              <a:rPr lang="en-US" altLang="ko-KR" sz="15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altLang="ko-KR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MP1V, MP2V, MPEG4P2(MP4), H.264, VC1 </a:t>
            </a:r>
          </a:p>
          <a:p>
            <a:pPr marL="285750" indent="-285750" algn="l">
              <a:buFontTx/>
              <a:buChar char="-"/>
            </a:pPr>
            <a:r>
              <a:rPr lang="en-US" altLang="ko-KR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Audio </a:t>
            </a:r>
          </a:p>
          <a:p>
            <a:pPr algn="l"/>
            <a:r>
              <a:rPr lang="en-US" altLang="ko-KR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MP1A, MP2A, MP3A, AC3, AAC, PCM </a:t>
            </a:r>
          </a:p>
          <a:p>
            <a:pPr algn="l"/>
            <a:endParaRPr lang="en-US" altLang="ko-KR" sz="15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ko-KR" altLang="en-US" sz="1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3526160" cy="963538"/>
          </a:xfrm>
        </p:spPr>
        <p:txBody>
          <a:bodyPr>
            <a:normAutofit/>
          </a:bodyPr>
          <a:lstStyle/>
          <a:p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Internet TV+  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780928"/>
            <a:ext cx="3096344" cy="2477075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149703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355"/>
            <a:ext cx="9144000" cy="6460958"/>
          </a:xfrm>
          <a:prstGeom prst="rect">
            <a:avLst/>
          </a:prstGeom>
        </p:spPr>
      </p:pic>
      <p:sp>
        <p:nvSpPr>
          <p:cNvPr id="4" name="부제목 2"/>
          <p:cNvSpPr txBox="1">
            <a:spLocks/>
          </p:cNvSpPr>
          <p:nvPr/>
        </p:nvSpPr>
        <p:spPr>
          <a:xfrm>
            <a:off x="5847116" y="1414466"/>
            <a:ext cx="3189379" cy="4249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[EDIT]</a:t>
            </a:r>
          </a:p>
          <a:p>
            <a:pPr>
              <a:buAutoNum type="arabicPeriod"/>
            </a:pPr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Press Yellow to Edit</a:t>
            </a:r>
          </a:p>
          <a:p>
            <a:pPr>
              <a:buAutoNum type="arabicPeriod"/>
            </a:pPr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You can Edit,</a:t>
            </a:r>
          </a:p>
          <a:p>
            <a:pPr marL="0" indent="0">
              <a:buNone/>
            </a:pPr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        Title</a:t>
            </a:r>
          </a:p>
          <a:p>
            <a:pPr marL="0" indent="0">
              <a:buNone/>
            </a:pPr>
            <a:r>
              <a:rPr lang="en-US" altLang="ko-KR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       URL</a:t>
            </a:r>
          </a:p>
          <a:p>
            <a:pPr marL="0" indent="0">
              <a:buNone/>
            </a:pPr>
            <a:r>
              <a:rPr lang="en-US" altLang="ko-KR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       Description</a:t>
            </a:r>
          </a:p>
          <a:p>
            <a:pPr marL="0" indent="0">
              <a:buNone/>
            </a:pPr>
            <a:r>
              <a:rPr lang="en-US" altLang="ko-KR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       Media Type</a:t>
            </a:r>
          </a:p>
          <a:p>
            <a:pPr marL="0" indent="0">
              <a:buNone/>
            </a:pPr>
            <a:endParaRPr lang="en-US" altLang="ko-KR" sz="16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[DELETE]</a:t>
            </a:r>
            <a:endParaRPr lang="en-US" altLang="ko-KR" sz="1600" b="1" dirty="0">
              <a:latin typeface="Arial" pitchFamily="34" charset="0"/>
              <a:cs typeface="Arial" pitchFamily="34" charset="0"/>
            </a:endParaRPr>
          </a:p>
          <a:p>
            <a:pPr>
              <a:buAutoNum type="arabicPeriod"/>
            </a:pPr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By clicking delete, </a:t>
            </a:r>
          </a:p>
          <a:p>
            <a:pPr>
              <a:buAutoNum type="arabicPeriod"/>
            </a:pPr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You can delete contents</a:t>
            </a:r>
          </a:p>
          <a:p>
            <a:pPr marL="0" indent="0">
              <a:buNone/>
            </a:pPr>
            <a:endParaRPr lang="en-US" altLang="ko-KR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323527" y="260648"/>
            <a:ext cx="5760641" cy="963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to </a:t>
            </a:r>
            <a:r>
              <a:rPr lang="en-US" altLang="ko-K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Edit</a:t>
            </a:r>
            <a:r>
              <a:rPr lang="en-US" altLang="ko-K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and </a:t>
            </a:r>
            <a:r>
              <a:rPr lang="en-US" altLang="ko-K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Delete</a:t>
            </a:r>
            <a:endParaRPr lang="ko-KR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54696"/>
            <a:ext cx="5310000" cy="4248000"/>
          </a:xfrm>
          <a:prstGeom prst="rect">
            <a:avLst/>
          </a:prstGeom>
        </p:spPr>
      </p:pic>
      <p:sp>
        <p:nvSpPr>
          <p:cNvPr id="3" name="오른쪽 화살표 2"/>
          <p:cNvSpPr/>
          <p:nvPr/>
        </p:nvSpPr>
        <p:spPr>
          <a:xfrm rot="10800000">
            <a:off x="3347864" y="4005064"/>
            <a:ext cx="2429680" cy="21602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02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840"/>
            <a:ext cx="9144000" cy="6460958"/>
          </a:xfrm>
          <a:prstGeom prst="rect">
            <a:avLst/>
          </a:prstGeom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808849" y="1299050"/>
            <a:ext cx="4171516" cy="4597288"/>
          </a:xfrm>
        </p:spPr>
        <p:txBody>
          <a:bodyPr>
            <a:norm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en-US" altLang="ko-K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 New S/W,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ko-K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You can see Internet TV+ menu.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en-US" altLang="ko-KR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3526160" cy="963538"/>
          </a:xfrm>
        </p:spPr>
        <p:txBody>
          <a:bodyPr>
            <a:normAutofit/>
          </a:bodyPr>
          <a:lstStyle/>
          <a:p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to USE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90" y="1268760"/>
            <a:ext cx="4027310" cy="3221848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56992"/>
            <a:ext cx="4027500" cy="3222000"/>
          </a:xfrm>
          <a:prstGeom prst="rect">
            <a:avLst/>
          </a:prstGeom>
        </p:spPr>
      </p:pic>
      <p:sp>
        <p:nvSpPr>
          <p:cNvPr id="12" name="부제목 2"/>
          <p:cNvSpPr txBox="1">
            <a:spLocks/>
          </p:cNvSpPr>
          <p:nvPr/>
        </p:nvSpPr>
        <p:spPr>
          <a:xfrm>
            <a:off x="400484" y="4653136"/>
            <a:ext cx="4171516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altLang="ko-K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Then, You will see main menu in Internet TV+ 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en-US" altLang="ko-K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35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012" y="-31846"/>
            <a:ext cx="9144000" cy="685779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4104456" cy="963538"/>
          </a:xfrm>
        </p:spPr>
        <p:txBody>
          <a:bodyPr>
            <a:normAutofit fontScale="90000"/>
          </a:bodyPr>
          <a:lstStyle/>
          <a:p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to Find URL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부제목 3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4392488" cy="432048"/>
          </a:xfrm>
        </p:spPr>
        <p:txBody>
          <a:bodyPr>
            <a:noAutofit/>
          </a:bodyPr>
          <a:lstStyle/>
          <a:p>
            <a:pPr marL="342900" indent="-342900" algn="l">
              <a:buAutoNum type="arabicPeriod"/>
            </a:pPr>
            <a:r>
              <a:rPr lang="en-US" altLang="ko-KR" sz="2000" b="1" dirty="0" smtClean="0">
                <a:solidFill>
                  <a:schemeClr val="tx1"/>
                </a:solidFill>
              </a:rPr>
              <a:t>Using S/W Tool : URL Snooper</a:t>
            </a:r>
          </a:p>
          <a:p>
            <a:pPr algn="l"/>
            <a:r>
              <a:rPr lang="en-US" altLang="ko-KR" sz="2000" dirty="0" smtClean="0">
                <a:solidFill>
                  <a:schemeClr val="tx1"/>
                </a:solidFill>
              </a:rPr>
              <a:t>   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05273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We would like to show you 2 kind of ways how to find Media URL address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204864"/>
            <a:ext cx="81363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altLang="ko-KR" dirty="0" smtClean="0"/>
              <a:t>Run URL Snooper Program </a:t>
            </a:r>
            <a:r>
              <a:rPr lang="en-US" altLang="ko-KR" sz="1600" dirty="0" smtClean="0">
                <a:hlinkClick r:id="rId3"/>
              </a:rPr>
              <a:t>(download link)</a:t>
            </a:r>
            <a:endParaRPr lang="en-US" altLang="ko-KR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 smtClean="0"/>
              <a:t>Go </a:t>
            </a:r>
            <a:r>
              <a:rPr lang="en-US" altLang="ko-KR" dirty="0"/>
              <a:t>to the Site </a:t>
            </a:r>
            <a:r>
              <a:rPr lang="en-US" altLang="ko-KR" dirty="0" smtClean="0"/>
              <a:t>have </a:t>
            </a:r>
            <a:r>
              <a:rPr lang="en-US" altLang="ko-KR" dirty="0"/>
              <a:t>video or audio </a:t>
            </a:r>
            <a:r>
              <a:rPr lang="en-US" altLang="ko-KR" dirty="0" smtClean="0"/>
              <a:t>clips </a:t>
            </a:r>
            <a:r>
              <a:rPr lang="en-US" altLang="ko-KR" dirty="0"/>
              <a:t>(ex) Go to CNN.COM</a:t>
            </a:r>
          </a:p>
          <a:p>
            <a:r>
              <a:rPr lang="en-US" altLang="ko-KR" sz="1200" dirty="0" smtClean="0"/>
              <a:t>      </a:t>
            </a:r>
            <a:r>
              <a:rPr lang="en-US" altLang="ko-KR" sz="1200" dirty="0" smtClean="0">
                <a:solidFill>
                  <a:srgbClr val="FF0000"/>
                </a:solidFill>
              </a:rPr>
              <a:t>If </a:t>
            </a:r>
            <a:r>
              <a:rPr lang="en-US" altLang="ko-KR" sz="1200" dirty="0">
                <a:solidFill>
                  <a:srgbClr val="FF0000"/>
                </a:solidFill>
              </a:rPr>
              <a:t>you </a:t>
            </a:r>
            <a:r>
              <a:rPr lang="en-US" altLang="ko-KR" sz="1200" dirty="0" smtClean="0">
                <a:solidFill>
                  <a:srgbClr val="FF0000"/>
                </a:solidFill>
              </a:rPr>
              <a:t>put only </a:t>
            </a:r>
            <a:r>
              <a:rPr lang="en-US" altLang="ko-KR" sz="1200" dirty="0" smtClean="0">
                <a:solidFill>
                  <a:srgbClr val="FF0000"/>
                </a:solidFill>
                <a:hlinkClick r:id="rId4"/>
              </a:rPr>
              <a:t>http</a:t>
            </a:r>
            <a:r>
              <a:rPr lang="en-US" altLang="ko-KR" sz="1200" dirty="0">
                <a:solidFill>
                  <a:srgbClr val="FF0000"/>
                </a:solidFill>
                <a:hlinkClick r:id="rId4"/>
              </a:rPr>
              <a:t>://www.cnn.com</a:t>
            </a:r>
            <a:r>
              <a:rPr lang="en-US" altLang="ko-KR" sz="1200" dirty="0">
                <a:solidFill>
                  <a:srgbClr val="FF0000"/>
                </a:solidFill>
              </a:rPr>
              <a:t> URL, IPTV can not play this </a:t>
            </a:r>
            <a:r>
              <a:rPr lang="en-US" altLang="ko-KR" sz="1200" dirty="0" smtClean="0">
                <a:solidFill>
                  <a:srgbClr val="FF0000"/>
                </a:solidFill>
              </a:rPr>
              <a:t>URL. You have to find media URL.</a:t>
            </a:r>
            <a:endParaRPr lang="en-US" altLang="ko-KR" sz="1200" dirty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/>
              <a:t>Click the video that you want to </a:t>
            </a:r>
            <a:r>
              <a:rPr lang="en-US" altLang="ko-KR" dirty="0" smtClean="0"/>
              <a:t>see in CNN website</a:t>
            </a:r>
            <a:endParaRPr lang="en-US" altLang="ko-KR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/>
              <a:t>URL Snooper program will find a lot of URL’s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/>
              <a:t>You have to </a:t>
            </a:r>
            <a:r>
              <a:rPr lang="en-US" altLang="ko-KR" dirty="0" smtClean="0"/>
              <a:t>find media URL in your program by searching filename extension such as mp4, </a:t>
            </a:r>
            <a:r>
              <a:rPr lang="en-US" altLang="ko-KR" dirty="0" err="1" smtClean="0"/>
              <a:t>flv</a:t>
            </a:r>
            <a:r>
              <a:rPr lang="en-US" altLang="ko-KR" dirty="0" smtClean="0"/>
              <a:t>, mp3, </a:t>
            </a:r>
            <a:r>
              <a:rPr lang="en-US" altLang="ko-KR" dirty="0" err="1" smtClean="0"/>
              <a:t>avi</a:t>
            </a:r>
            <a:r>
              <a:rPr lang="en-US" altLang="ko-KR" dirty="0" smtClean="0"/>
              <a:t>..</a:t>
            </a:r>
            <a:r>
              <a:rPr lang="en-US" altLang="ko-KR" dirty="0" err="1" smtClean="0"/>
              <a:t>etc</a:t>
            </a:r>
            <a:endParaRPr lang="en-US" altLang="ko-KR" dirty="0"/>
          </a:p>
          <a:p>
            <a:pPr algn="ctr"/>
            <a:r>
              <a:rPr lang="en-US" altLang="ko-KR" sz="1400" dirty="0" smtClean="0"/>
              <a:t>     (ex)  </a:t>
            </a:r>
            <a:r>
              <a:rPr lang="en-US" altLang="ko-KR" sz="1400" dirty="0" smtClean="0">
                <a:hlinkClick r:id="rId5"/>
              </a:rPr>
              <a:t>http</a:t>
            </a:r>
            <a:r>
              <a:rPr lang="en-US" altLang="ko-KR" sz="1400" dirty="0">
                <a:hlinkClick r:id="rId5"/>
              </a:rPr>
              <a:t>://ht.cdn.turner.com/cnn/big//world/2011/11/22/boulden-uk-thomas-cook-bad-luck.cnn_640x360_dl.flv</a:t>
            </a:r>
            <a:r>
              <a:rPr lang="en-US" altLang="ko-KR" sz="1400" dirty="0"/>
              <a:t>  </a:t>
            </a:r>
          </a:p>
          <a:p>
            <a:r>
              <a:rPr lang="en-US" altLang="ko-KR" sz="1400" dirty="0" smtClean="0">
                <a:solidFill>
                  <a:srgbClr val="FF0000"/>
                </a:solidFill>
              </a:rPr>
              <a:t>         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 </a:t>
            </a:r>
            <a:r>
              <a:rPr lang="en-US" altLang="ko-KR" sz="1400" dirty="0" smtClean="0">
                <a:solidFill>
                  <a:srgbClr val="FF0000"/>
                </a:solidFill>
              </a:rPr>
              <a:t>This </a:t>
            </a:r>
            <a:r>
              <a:rPr lang="en-US" altLang="ko-KR" sz="1400" dirty="0">
                <a:solidFill>
                  <a:srgbClr val="FF0000"/>
                </a:solidFill>
              </a:rPr>
              <a:t>is the available URL and now you have URL address.</a:t>
            </a:r>
            <a:endParaRPr lang="en-US" altLang="ko-KR" dirty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 smtClean="0"/>
              <a:t>Input this URL into the STB</a:t>
            </a:r>
            <a:endParaRPr lang="en-US" altLang="ko-KR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 smtClean="0"/>
              <a:t>Now </a:t>
            </a:r>
            <a:r>
              <a:rPr lang="en-US" altLang="ko-KR" dirty="0"/>
              <a:t>you can watch this contents in your </a:t>
            </a:r>
            <a:r>
              <a:rPr lang="en-US" altLang="ko-KR" dirty="0" smtClean="0"/>
              <a:t>STB</a:t>
            </a:r>
          </a:p>
          <a:p>
            <a:pPr algn="ctr"/>
            <a:r>
              <a:rPr lang="en-US" altLang="ko-KR" b="1" dirty="0"/>
              <a:t> </a:t>
            </a:r>
            <a:r>
              <a:rPr lang="en-US" altLang="ko-KR" b="1" dirty="0" smtClean="0"/>
              <a:t>   </a:t>
            </a:r>
          </a:p>
          <a:p>
            <a:pPr algn="ctr"/>
            <a:r>
              <a:rPr lang="en-US" altLang="ko-KR" b="1" dirty="0" smtClean="0">
                <a:solidFill>
                  <a:srgbClr val="FF0000"/>
                </a:solidFill>
              </a:rPr>
              <a:t>Please Watch the video in next </a:t>
            </a:r>
            <a:r>
              <a:rPr lang="en-US" altLang="ko-KR" b="1" dirty="0" smtClean="0">
                <a:solidFill>
                  <a:srgbClr val="FF0000"/>
                </a:solidFill>
              </a:rPr>
              <a:t>page</a:t>
            </a:r>
          </a:p>
          <a:p>
            <a:pPr algn="ctr"/>
            <a:r>
              <a:rPr lang="en-US" altLang="ko-KR" b="1" dirty="0" smtClean="0"/>
              <a:t>(You need WMV codec to watch video)</a:t>
            </a:r>
            <a:endParaRPr lang="en-US" altLang="ko-KR" b="1" dirty="0"/>
          </a:p>
        </p:txBody>
      </p:sp>
    </p:spTree>
    <p:extLst>
      <p:ext uri="{BB962C8B-B14F-4D97-AF65-F5344CB8AC3E}">
        <p14:creationId xmlns:p14="http://schemas.microsoft.com/office/powerpoint/2010/main" val="317756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012" y="-31846"/>
            <a:ext cx="9144000" cy="685779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3528" y="10277"/>
            <a:ext cx="4104456" cy="963538"/>
          </a:xfrm>
        </p:spPr>
        <p:txBody>
          <a:bodyPr>
            <a:normAutofit fontScale="90000"/>
          </a:bodyPr>
          <a:lstStyle/>
          <a:p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to Find URL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bandicam 2011-11-23 19-03-59-904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" y="764704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9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846"/>
            <a:ext cx="9180512" cy="685779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4104456" cy="963538"/>
          </a:xfrm>
        </p:spPr>
        <p:txBody>
          <a:bodyPr>
            <a:normAutofit fontScale="90000"/>
          </a:bodyPr>
          <a:lstStyle/>
          <a:p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to Find URL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부제목 3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4392488" cy="432048"/>
          </a:xfrm>
        </p:spPr>
        <p:txBody>
          <a:bodyPr>
            <a:noAutofit/>
          </a:bodyPr>
          <a:lstStyle/>
          <a:p>
            <a:pPr algn="l"/>
            <a:r>
              <a:rPr lang="en-US" altLang="ko-KR" sz="2000" b="1" dirty="0" smtClean="0">
                <a:solidFill>
                  <a:schemeClr val="tx1"/>
                </a:solidFill>
              </a:rPr>
              <a:t>2. Explorer : View Source</a:t>
            </a:r>
          </a:p>
          <a:p>
            <a:pPr algn="l"/>
            <a:r>
              <a:rPr lang="en-US" altLang="ko-KR" sz="2000" dirty="0" smtClean="0">
                <a:solidFill>
                  <a:schemeClr val="tx1"/>
                </a:solidFill>
              </a:rPr>
              <a:t>   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05273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We would like to show you 2 kind of ways how to find Media URL address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204864"/>
            <a:ext cx="81363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altLang="ko-KR" dirty="0" smtClean="0"/>
              <a:t>Go </a:t>
            </a:r>
            <a:r>
              <a:rPr lang="en-US" altLang="ko-KR" dirty="0"/>
              <a:t>to the Site </a:t>
            </a:r>
            <a:r>
              <a:rPr lang="en-US" altLang="ko-KR" dirty="0" smtClean="0"/>
              <a:t>have </a:t>
            </a:r>
            <a:r>
              <a:rPr lang="en-US" altLang="ko-KR" dirty="0"/>
              <a:t>video or audio </a:t>
            </a:r>
            <a:r>
              <a:rPr lang="en-US" altLang="ko-KR" dirty="0" smtClean="0"/>
              <a:t>clips </a:t>
            </a:r>
            <a:r>
              <a:rPr lang="en-US" altLang="ko-KR" dirty="0"/>
              <a:t>(ex) Go to CNN.COM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 smtClean="0"/>
              <a:t>Press mouse right button on your Explorer and find view source</a:t>
            </a:r>
            <a:endParaRPr lang="en-US" altLang="ko-KR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 smtClean="0"/>
              <a:t>Then, you will see the a lot of HTML or some codes</a:t>
            </a:r>
            <a:endParaRPr lang="en-US" altLang="ko-KR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/>
              <a:t>You have to </a:t>
            </a:r>
            <a:r>
              <a:rPr lang="en-US" altLang="ko-KR" dirty="0" smtClean="0"/>
              <a:t>find media URL in your windows by searching filename extension such as mp4, </a:t>
            </a:r>
            <a:r>
              <a:rPr lang="en-US" altLang="ko-KR" dirty="0" err="1" smtClean="0"/>
              <a:t>flv</a:t>
            </a:r>
            <a:r>
              <a:rPr lang="en-US" altLang="ko-KR" dirty="0" smtClean="0"/>
              <a:t>, mp3, </a:t>
            </a:r>
            <a:r>
              <a:rPr lang="en-US" altLang="ko-KR" dirty="0" err="1" smtClean="0"/>
              <a:t>avi</a:t>
            </a:r>
            <a:r>
              <a:rPr lang="en-US" altLang="ko-KR" dirty="0" smtClean="0"/>
              <a:t>..</a:t>
            </a:r>
            <a:r>
              <a:rPr lang="en-US" altLang="ko-KR" dirty="0" err="1" smtClean="0"/>
              <a:t>etc</a:t>
            </a:r>
            <a:endParaRPr lang="en-US" altLang="ko-KR" dirty="0"/>
          </a:p>
          <a:p>
            <a:pPr algn="ctr"/>
            <a:r>
              <a:rPr lang="en-US" altLang="ko-KR" sz="1400" dirty="0" smtClean="0"/>
              <a:t>     (ex)  </a:t>
            </a:r>
            <a:r>
              <a:rPr lang="en-US" altLang="ko-KR" sz="1400" dirty="0" smtClean="0">
                <a:hlinkClick r:id="rId3"/>
              </a:rPr>
              <a:t>http</a:t>
            </a:r>
            <a:r>
              <a:rPr lang="en-US" altLang="ko-KR" sz="1400" dirty="0">
                <a:hlinkClick r:id="rId3"/>
              </a:rPr>
              <a:t>://ht.cdn.turner.com/cnn/big//world/2011/11/22/boulden-uk-thomas-cook-bad-luck.cnn_640x360_dl.flv</a:t>
            </a:r>
            <a:r>
              <a:rPr lang="en-US" altLang="ko-KR" sz="1400" dirty="0"/>
              <a:t>  </a:t>
            </a:r>
          </a:p>
          <a:p>
            <a:r>
              <a:rPr lang="en-US" altLang="ko-KR" sz="1400" dirty="0" smtClean="0">
                <a:solidFill>
                  <a:srgbClr val="FF0000"/>
                </a:solidFill>
              </a:rPr>
              <a:t>         </a:t>
            </a:r>
            <a:r>
              <a:rPr lang="en-US" altLang="ko-KR" sz="1400" dirty="0" smtClean="0">
                <a:solidFill>
                  <a:srgbClr val="FF0000"/>
                </a:solidFill>
                <a:sym typeface="Wingdings" pitchFamily="2" charset="2"/>
              </a:rPr>
              <a:t> </a:t>
            </a:r>
            <a:r>
              <a:rPr lang="en-US" altLang="ko-KR" sz="1400" dirty="0" smtClean="0">
                <a:solidFill>
                  <a:srgbClr val="FF0000"/>
                </a:solidFill>
              </a:rPr>
              <a:t>This </a:t>
            </a:r>
            <a:r>
              <a:rPr lang="en-US" altLang="ko-KR" sz="1400" dirty="0">
                <a:solidFill>
                  <a:srgbClr val="FF0000"/>
                </a:solidFill>
              </a:rPr>
              <a:t>is the available URL and now you have URL address.</a:t>
            </a:r>
            <a:endParaRPr lang="en-US" altLang="ko-KR" dirty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 smtClean="0"/>
              <a:t>Input this URL into the STB</a:t>
            </a:r>
            <a:endParaRPr lang="en-US" altLang="ko-KR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altLang="ko-KR" dirty="0" smtClean="0"/>
              <a:t>Now </a:t>
            </a:r>
            <a:r>
              <a:rPr lang="en-US" altLang="ko-KR" dirty="0"/>
              <a:t>you can watch this contents in your </a:t>
            </a:r>
            <a:r>
              <a:rPr lang="en-US" altLang="ko-KR" dirty="0" smtClean="0"/>
              <a:t>STB</a:t>
            </a:r>
          </a:p>
          <a:p>
            <a:pPr algn="ctr"/>
            <a:r>
              <a:rPr lang="en-US" altLang="ko-KR" b="1" dirty="0"/>
              <a:t> </a:t>
            </a:r>
            <a:r>
              <a:rPr lang="en-US" altLang="ko-KR" b="1" dirty="0" smtClean="0"/>
              <a:t>   </a:t>
            </a:r>
          </a:p>
          <a:p>
            <a:pPr algn="ctr"/>
            <a:r>
              <a:rPr lang="en-US" altLang="ko-KR" dirty="0" smtClean="0"/>
              <a:t>You can also </a:t>
            </a:r>
            <a:r>
              <a:rPr lang="en-US" altLang="ko-KR" dirty="0" err="1" smtClean="0"/>
              <a:t>google</a:t>
            </a:r>
            <a:r>
              <a:rPr lang="en-US" altLang="ko-KR" dirty="0" smtClean="0"/>
              <a:t> by </a:t>
            </a:r>
            <a:r>
              <a:rPr lang="en-US" altLang="ko-KR" dirty="0" smtClean="0"/>
              <a:t>“</a:t>
            </a:r>
            <a:r>
              <a:rPr lang="en-US" altLang="ko-KR" dirty="0" err="1" smtClean="0"/>
              <a:t>rtmp</a:t>
            </a:r>
            <a:r>
              <a:rPr lang="en-US" altLang="ko-KR" dirty="0" smtClean="0"/>
              <a:t> streaming”, “free streaming URL” or “free URL</a:t>
            </a:r>
            <a:r>
              <a:rPr lang="en-US" altLang="ko-KR" dirty="0" smtClean="0"/>
              <a:t>” then, you will find many media URL address.</a:t>
            </a:r>
            <a:endParaRPr lang="en-US" altLang="ko-KR" dirty="0" smtClean="0"/>
          </a:p>
          <a:p>
            <a:pPr algn="ctr"/>
            <a:endParaRPr lang="en-US" altLang="ko-KR" b="1" dirty="0" smtClean="0"/>
          </a:p>
          <a:p>
            <a:pPr algn="ctr"/>
            <a:r>
              <a:rPr lang="en-US" altLang="ko-KR" b="1" dirty="0" smtClean="0">
                <a:solidFill>
                  <a:srgbClr val="FF0000"/>
                </a:solidFill>
              </a:rPr>
              <a:t>Please </a:t>
            </a:r>
            <a:r>
              <a:rPr lang="en-US" altLang="ko-KR" b="1" dirty="0">
                <a:solidFill>
                  <a:srgbClr val="FF0000"/>
                </a:solidFill>
              </a:rPr>
              <a:t>Watch the video in next </a:t>
            </a:r>
            <a:r>
              <a:rPr lang="en-US" altLang="ko-KR" b="1" dirty="0" smtClean="0">
                <a:solidFill>
                  <a:srgbClr val="FF0000"/>
                </a:solidFill>
              </a:rPr>
              <a:t>page</a:t>
            </a:r>
          </a:p>
          <a:p>
            <a:pPr algn="ctr"/>
            <a:r>
              <a:rPr lang="en-US" altLang="ko-KR" b="1" dirty="0"/>
              <a:t>(You need WMV codec to watch video)</a:t>
            </a:r>
          </a:p>
          <a:p>
            <a:pPr algn="ctr"/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8483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012" y="-31846"/>
            <a:ext cx="9144000" cy="685779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3528" y="10277"/>
            <a:ext cx="4104456" cy="963538"/>
          </a:xfrm>
        </p:spPr>
        <p:txBody>
          <a:bodyPr>
            <a:normAutofit fontScale="90000"/>
          </a:bodyPr>
          <a:lstStyle/>
          <a:p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to Find URL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bandicam 2011-11-24 16-04-18-708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6359.782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764704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45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그림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4" y="742417"/>
            <a:ext cx="9144000" cy="6460958"/>
          </a:xfrm>
          <a:prstGeom prst="rect">
            <a:avLst/>
          </a:prstGeom>
        </p:spPr>
      </p:pic>
      <p:sp>
        <p:nvSpPr>
          <p:cNvPr id="4" name="부제목 2"/>
          <p:cNvSpPr txBox="1">
            <a:spLocks/>
          </p:cNvSpPr>
          <p:nvPr/>
        </p:nvSpPr>
        <p:spPr>
          <a:xfrm>
            <a:off x="5847116" y="1414466"/>
            <a:ext cx="3189379" cy="4249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Install Type</a:t>
            </a:r>
          </a:p>
          <a:p>
            <a:pPr marL="0" indent="0">
              <a:buNone/>
            </a:pP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    : Input URL type (Fixed)</a:t>
            </a:r>
          </a:p>
          <a:p>
            <a:pPr marL="0" indent="0">
              <a:buNone/>
            </a:pPr>
            <a:endParaRPr lang="en-US" altLang="ko-KR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Title</a:t>
            </a:r>
          </a:p>
          <a:p>
            <a:pPr marL="0" indent="0">
              <a:buNone/>
            </a:pP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    : Input Name of title</a:t>
            </a:r>
          </a:p>
          <a:p>
            <a:pPr marL="0" indent="0">
              <a:buNone/>
            </a:pP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     (you will see it on the screen)</a:t>
            </a:r>
          </a:p>
          <a:p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URL</a:t>
            </a:r>
          </a:p>
          <a:p>
            <a:pPr marL="0" indent="0">
              <a:buNone/>
            </a:pPr>
            <a:r>
              <a:rPr lang="en-US" altLang="ko-KR" sz="1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: Input the URL address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You need media URL address</a:t>
            </a:r>
          </a:p>
          <a:p>
            <a:pPr marL="0" indent="0">
              <a:buNone/>
            </a:pPr>
            <a:endParaRPr lang="en-US" altLang="ko-KR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Description</a:t>
            </a:r>
          </a:p>
          <a:p>
            <a:pPr marL="0" indent="0">
              <a:buNone/>
            </a:pPr>
            <a:r>
              <a:rPr lang="en-US" altLang="ko-KR" sz="1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: Description for URL</a:t>
            </a:r>
          </a:p>
          <a:p>
            <a:pPr marL="0" indent="0">
              <a:buNone/>
            </a:pP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     (you will see it on the screen)</a:t>
            </a:r>
          </a:p>
          <a:p>
            <a:r>
              <a:rPr lang="en-US" altLang="ko-KR" sz="1600" b="1" dirty="0" smtClean="0">
                <a:latin typeface="Arial" pitchFamily="34" charset="0"/>
                <a:cs typeface="Arial" pitchFamily="34" charset="0"/>
              </a:rPr>
              <a:t>Media Type</a:t>
            </a:r>
          </a:p>
          <a:p>
            <a:pPr marL="0" indent="0">
              <a:buNone/>
            </a:pPr>
            <a:r>
              <a:rPr lang="en-US" altLang="ko-KR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   : Select LIVE or FILE type</a:t>
            </a:r>
          </a:p>
          <a:p>
            <a:pPr marL="0" indent="0">
              <a:buNone/>
            </a:pPr>
            <a:r>
              <a:rPr lang="en-US" altLang="ko-KR" sz="1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[LIVE] </a:t>
            </a:r>
          </a:p>
          <a:p>
            <a:pPr marL="0" indent="0">
              <a:buNone/>
            </a:pP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     Live streaming broadcasting </a:t>
            </a:r>
          </a:p>
          <a:p>
            <a:pPr marL="0" indent="0">
              <a:buNone/>
            </a:pPr>
            <a:r>
              <a:rPr lang="en-US" altLang="ko-KR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   [FILE]</a:t>
            </a:r>
          </a:p>
          <a:p>
            <a:pPr marL="0" indent="0">
              <a:buNone/>
            </a:pP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    Every URL excluding live streaming</a:t>
            </a:r>
          </a:p>
          <a:p>
            <a:endParaRPr lang="en-US" altLang="ko-KR" sz="1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altLang="ko-KR" sz="1400" dirty="0" smtClean="0">
                <a:latin typeface="Arial" pitchFamily="34" charset="0"/>
                <a:cs typeface="Arial" pitchFamily="34" charset="0"/>
              </a:rPr>
              <a:t> </a:t>
            </a:r>
            <a:endParaRPr lang="en-US" altLang="ko-K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323528" y="260648"/>
            <a:ext cx="4392488" cy="963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to </a:t>
            </a:r>
            <a:r>
              <a:rPr lang="en-US" altLang="ko-K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ADD</a:t>
            </a:r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on STB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55" y="1414466"/>
            <a:ext cx="5310000" cy="4248000"/>
          </a:xfrm>
          <a:prstGeom prst="rect">
            <a:avLst/>
          </a:prstGeom>
        </p:spPr>
      </p:pic>
      <p:cxnSp>
        <p:nvCxnSpPr>
          <p:cNvPr id="13" name="꺾인 연결선 12"/>
          <p:cNvCxnSpPr/>
          <p:nvPr/>
        </p:nvCxnSpPr>
        <p:spPr>
          <a:xfrm rot="16200000" flipV="1">
            <a:off x="4627713" y="2797223"/>
            <a:ext cx="1296146" cy="1119540"/>
          </a:xfrm>
          <a:prstGeom prst="bentConnector3">
            <a:avLst>
              <a:gd name="adj1" fmla="val -2071"/>
            </a:avLst>
          </a:prstGeom>
          <a:ln w="2857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>
          <a:xfrm flipH="1" flipV="1">
            <a:off x="5148064" y="2204864"/>
            <a:ext cx="699052" cy="14401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45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" y="401032"/>
            <a:ext cx="9144000" cy="6460958"/>
          </a:xfrm>
          <a:prstGeom prst="rect">
            <a:avLst/>
          </a:prstGeom>
        </p:spPr>
      </p:pic>
      <p:sp>
        <p:nvSpPr>
          <p:cNvPr id="5" name="제목 1"/>
          <p:cNvSpPr txBox="1">
            <a:spLocks/>
          </p:cNvSpPr>
          <p:nvPr/>
        </p:nvSpPr>
        <p:spPr>
          <a:xfrm>
            <a:off x="163156" y="116632"/>
            <a:ext cx="4392488" cy="963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to </a:t>
            </a:r>
            <a:r>
              <a:rPr lang="en-US" altLang="ko-K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ADD</a:t>
            </a:r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on PC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612390" y="759027"/>
            <a:ext cx="7200800" cy="963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+mj-lt"/>
              <a:buAutoNum type="arabicPeriod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Open url_list.txt file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Edit the file as you see below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603" y="1656008"/>
            <a:ext cx="5779103" cy="4935814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283872" y="1974643"/>
            <a:ext cx="3833626" cy="12195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677206" y="2261231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This is all information for one contents</a:t>
            </a:r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86616" y="3205778"/>
            <a:ext cx="3830881" cy="1219509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693562" y="3373523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This is all information for another contents</a:t>
            </a:r>
            <a:endParaRPr lang="ko-KR" altLang="en-US" dirty="0"/>
          </a:p>
        </p:txBody>
      </p:sp>
      <p:sp>
        <p:nvSpPr>
          <p:cNvPr id="16" name="오른쪽 화살표 15"/>
          <p:cNvSpPr/>
          <p:nvPr/>
        </p:nvSpPr>
        <p:spPr>
          <a:xfrm>
            <a:off x="5229960" y="2436524"/>
            <a:ext cx="288032" cy="29574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오른쪽 화살표 19"/>
          <p:cNvSpPr/>
          <p:nvPr/>
        </p:nvSpPr>
        <p:spPr>
          <a:xfrm>
            <a:off x="5244911" y="3570859"/>
            <a:ext cx="288032" cy="295746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286616" y="4536327"/>
            <a:ext cx="4536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		.</a:t>
            </a:r>
          </a:p>
          <a:p>
            <a:r>
              <a:rPr lang="en-US" altLang="ko-KR" dirty="0" smtClean="0"/>
              <a:t>		.		</a:t>
            </a:r>
          </a:p>
          <a:p>
            <a:r>
              <a:rPr lang="en-US" altLang="ko-KR" dirty="0" smtClean="0"/>
              <a:t>		.</a:t>
            </a:r>
          </a:p>
          <a:p>
            <a:r>
              <a:rPr lang="en-US" altLang="ko-KR" dirty="0" smtClean="0"/>
              <a:t>You can make more and more contents list by adding down below the same as this way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203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4469"/>
            <a:ext cx="9144000" cy="6460958"/>
          </a:xfrm>
          <a:prstGeom prst="rect">
            <a:avLst/>
          </a:prstGeom>
        </p:spPr>
      </p:pic>
      <p:sp>
        <p:nvSpPr>
          <p:cNvPr id="5" name="제목 1"/>
          <p:cNvSpPr txBox="1">
            <a:spLocks/>
          </p:cNvSpPr>
          <p:nvPr/>
        </p:nvSpPr>
        <p:spPr>
          <a:xfrm>
            <a:off x="163156" y="116632"/>
            <a:ext cx="4392488" cy="963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to </a:t>
            </a:r>
            <a:r>
              <a:rPr lang="en-US" altLang="ko-K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ADD</a:t>
            </a:r>
            <a:r>
              <a:rPr lang="en-US" altLang="ko-K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on PC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612390" y="759027"/>
            <a:ext cx="7920050" cy="963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AutoNum type="arabicPeriod" startAt="3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Copy the url_list.txt file to USB</a:t>
            </a:r>
          </a:p>
          <a:p>
            <a:pPr marL="457200" indent="-457200" algn="l">
              <a:buAutoNum type="arabicPeriod" startAt="3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Put the USB in the STB then, You will see the screen below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4" y="1671599"/>
            <a:ext cx="4500000" cy="360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354" y="3068960"/>
            <a:ext cx="4500000" cy="360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84311" y="2044778"/>
            <a:ext cx="450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5. Click to Yes</a:t>
            </a:r>
          </a:p>
          <a:p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6. You will see the contents list as below</a:t>
            </a:r>
            <a:endParaRPr lang="ko-KR" altLang="en-US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98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641</Words>
  <Application>Microsoft Office PowerPoint</Application>
  <PresentationFormat>화면 슬라이드 쇼(4:3)</PresentationFormat>
  <Paragraphs>103</Paragraphs>
  <Slides>10</Slides>
  <Notes>0</Notes>
  <HiddenSlides>0</HiddenSlides>
  <MMClips>2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Internet TV+  </vt:lpstr>
      <vt:lpstr>How to USE</vt:lpstr>
      <vt:lpstr>How to Find URL</vt:lpstr>
      <vt:lpstr>How to Find URL</vt:lpstr>
      <vt:lpstr>How to Find URL</vt:lpstr>
      <vt:lpstr>How to Find URL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Internet TV+</dc:title>
  <dc:creator>David</dc:creator>
  <cp:lastModifiedBy>David</cp:lastModifiedBy>
  <cp:revision>38</cp:revision>
  <dcterms:created xsi:type="dcterms:W3CDTF">2011-11-11T12:11:20Z</dcterms:created>
  <dcterms:modified xsi:type="dcterms:W3CDTF">2011-11-25T00:08:33Z</dcterms:modified>
</cp:coreProperties>
</file>